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18288000" cx="27432000"/>
  <p:notesSz cx="9296400" cy="7010400"/>
  <p:embeddedFontLst>
    <p:embeddedFont>
      <p:font typeface="Economica"/>
      <p:regular r:id="rId26"/>
      <p:bold r:id="rId27"/>
      <p:italic r:id="rId28"/>
      <p:boldItalic r:id="rId29"/>
    </p:embeddedFont>
    <p:embeddedFont>
      <p:font typeface="Poppins"/>
      <p:regular r:id="rId30"/>
      <p:bold r:id="rId31"/>
      <p:italic r:id="rId32"/>
      <p:boldItalic r:id="rId33"/>
    </p:embeddedFont>
    <p:embeddedFont>
      <p:font typeface="PT Sans Narrow"/>
      <p:regular r:id="rId34"/>
      <p:bold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537">
          <p15:clr>
            <a:srgbClr val="A4A3A4"/>
          </p15:clr>
        </p15:guide>
        <p15:guide id="2" orient="horz" pos="8347">
          <p15:clr>
            <a:srgbClr val="A4A3A4"/>
          </p15:clr>
        </p15:guide>
        <p15:guide id="3" orient="horz" pos="5966">
          <p15:clr>
            <a:srgbClr val="A4A3A4"/>
          </p15:clr>
        </p15:guide>
        <p15:guide id="4" pos="16794">
          <p15:clr>
            <a:srgbClr val="A4A3A4"/>
          </p15:clr>
        </p15:guide>
        <p15:guide id="5" pos="1068">
          <p15:clr>
            <a:srgbClr val="A4A3A4"/>
          </p15:clr>
        </p15:guide>
      </p15:sldGuideLst>
    </p:ext>
    <p:ext uri="{2D200454-40CA-4A62-9FC3-DE9A4176ACB9}">
      <p15:notesGuideLst>
        <p15:guide id="1" orient="horz" pos="127">
          <p15:clr>
            <a:srgbClr val="A4A3A4"/>
          </p15:clr>
        </p15:guide>
        <p15:guide id="2" orient="horz" pos="1446">
          <p15:clr>
            <a:srgbClr val="A4A3A4"/>
          </p15:clr>
        </p15:guide>
        <p15:guide id="3" orient="horz" pos="4332">
          <p15:clr>
            <a:srgbClr val="A4A3A4"/>
          </p15:clr>
        </p15:guide>
        <p15:guide id="4" pos="320">
          <p15:clr>
            <a:srgbClr val="A4A3A4"/>
          </p15:clr>
        </p15:guide>
        <p15:guide id="5" pos="5588">
          <p15:clr>
            <a:srgbClr val="A4A3A4"/>
          </p15:clr>
        </p15:guide>
        <p15:guide id="6" pos="292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537" orient="horz"/>
        <p:guide pos="8347" orient="horz"/>
        <p:guide pos="5966" orient="horz"/>
        <p:guide pos="16794"/>
        <p:guide pos="1068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127" orient="horz"/>
        <p:guide pos="1446" orient="horz"/>
        <p:guide pos="4332" orient="horz"/>
        <p:guide pos="320"/>
        <p:guide pos="5588"/>
        <p:guide pos="2929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Economica-regular.fntdata"/><Relationship Id="rId25" Type="http://schemas.openxmlformats.org/officeDocument/2006/relationships/slide" Target="slides/slide20.xml"/><Relationship Id="rId28" Type="http://schemas.openxmlformats.org/officeDocument/2006/relationships/font" Target="fonts/Economica-italic.fntdata"/><Relationship Id="rId27" Type="http://schemas.openxmlformats.org/officeDocument/2006/relationships/font" Target="fonts/Economic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Economic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bold.fntdata"/><Relationship Id="rId30" Type="http://schemas.openxmlformats.org/officeDocument/2006/relationships/font" Target="fonts/Poppins-regular.fntdata"/><Relationship Id="rId11" Type="http://schemas.openxmlformats.org/officeDocument/2006/relationships/slide" Target="slides/slide6.xml"/><Relationship Id="rId33" Type="http://schemas.openxmlformats.org/officeDocument/2006/relationships/font" Target="fonts/Poppins-boldItalic.fntdata"/><Relationship Id="rId10" Type="http://schemas.openxmlformats.org/officeDocument/2006/relationships/slide" Target="slides/slide5.xml"/><Relationship Id="rId32" Type="http://schemas.openxmlformats.org/officeDocument/2006/relationships/font" Target="fonts/Poppins-italic.fntdata"/><Relationship Id="rId13" Type="http://schemas.openxmlformats.org/officeDocument/2006/relationships/slide" Target="slides/slide8.xml"/><Relationship Id="rId35" Type="http://schemas.openxmlformats.org/officeDocument/2006/relationships/font" Target="fonts/PTSansNarrow-bold.fntdata"/><Relationship Id="rId12" Type="http://schemas.openxmlformats.org/officeDocument/2006/relationships/slide" Target="slides/slide7.xml"/><Relationship Id="rId34" Type="http://schemas.openxmlformats.org/officeDocument/2006/relationships/font" Target="fonts/PTSansNarrow-regular.fntdata"/><Relationship Id="rId15" Type="http://schemas.openxmlformats.org/officeDocument/2006/relationships/slide" Target="slides/slide10.xml"/><Relationship Id="rId37" Type="http://schemas.openxmlformats.org/officeDocument/2006/relationships/font" Target="fonts/OpenSans-bold.fntdata"/><Relationship Id="rId14" Type="http://schemas.openxmlformats.org/officeDocument/2006/relationships/slide" Target="slides/slide9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2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11.xml"/><Relationship Id="rId38" Type="http://schemas.openxmlformats.org/officeDocument/2006/relationships/font" Target="fonts/OpenSans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385763" y="174625"/>
            <a:ext cx="3435350" cy="23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6875" lIns="93775" spcFirstLastPara="1" rIns="93775" wrap="square" tIns="468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" name="Google Shape;4;n"/>
          <p:cNvSpPr/>
          <p:nvPr>
            <p:ph idx="3" type="sldImg"/>
          </p:nvPr>
        </p:nvSpPr>
        <p:spPr>
          <a:xfrm>
            <a:off x="4851400" y="200025"/>
            <a:ext cx="3141663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" name="Google Shape;5;n"/>
          <p:cNvSpPr txBox="1"/>
          <p:nvPr>
            <p:ph idx="1" type="body"/>
          </p:nvPr>
        </p:nvSpPr>
        <p:spPr>
          <a:xfrm>
            <a:off x="341313" y="2454275"/>
            <a:ext cx="852963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6875" lIns="93775" spcFirstLastPara="1" rIns="93775" wrap="square" tIns="46875">
            <a:noAutofit/>
          </a:bodyPr>
          <a:lstStyle>
            <a:lvl1pPr indent="-298450" lvl="0" marL="457200" marR="0" rtl="0" algn="l">
              <a:lnSpc>
                <a:spcPct val="90000"/>
              </a:lnSpc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"/>
              <a:buChar char="•"/>
              <a:defRPr b="0" i="0" sz="11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110"/>
              </a:spcBef>
              <a:spcAft>
                <a:spcPts val="0"/>
              </a:spcAft>
              <a:buClr>
                <a:schemeClr val="dk1"/>
              </a:buClr>
              <a:buSzPts val="900"/>
              <a:buFont typeface="Poppins"/>
              <a:buChar char="•"/>
              <a:defRPr b="0" i="0" sz="9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279400" lvl="2" marL="1371600" marR="0" rtl="0" algn="l">
              <a:lnSpc>
                <a:spcPct val="90000"/>
              </a:lnSpc>
              <a:spcBef>
                <a:spcPts val="90"/>
              </a:spcBef>
              <a:spcAft>
                <a:spcPts val="0"/>
              </a:spcAft>
              <a:buClr>
                <a:schemeClr val="dk1"/>
              </a:buClr>
              <a:buSzPts val="800"/>
              <a:buFont typeface="Poppins"/>
              <a:buChar char="•"/>
              <a:defRPr b="0" i="0" sz="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279400" lvl="3" marL="1828800" marR="0" rtl="0" algn="l">
              <a:lnSpc>
                <a:spcPct val="90000"/>
              </a:lnSpc>
              <a:spcBef>
                <a:spcPts val="80"/>
              </a:spcBef>
              <a:spcAft>
                <a:spcPts val="0"/>
              </a:spcAft>
              <a:buClr>
                <a:schemeClr val="dk1"/>
              </a:buClr>
              <a:buSzPts val="800"/>
              <a:buFont typeface="Poppins"/>
              <a:buChar char="•"/>
              <a:defRPr b="0" i="0" sz="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279400" lvl="4" marL="2286000" marR="0" rtl="0" algn="l">
              <a:lnSpc>
                <a:spcPct val="90000"/>
              </a:lnSpc>
              <a:spcBef>
                <a:spcPts val="80"/>
              </a:spcBef>
              <a:spcAft>
                <a:spcPts val="0"/>
              </a:spcAft>
              <a:buClr>
                <a:schemeClr val="dk1"/>
              </a:buClr>
              <a:buSzPts val="800"/>
              <a:buFont typeface="Poppins"/>
              <a:buChar char="•"/>
              <a:defRPr b="0" i="0" sz="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marR="0" rtl="0" algn="l">
              <a:spcBef>
                <a:spcPts val="8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" name="Google Shape;6;n"/>
          <p:cNvCxnSpPr/>
          <p:nvPr/>
        </p:nvCxnSpPr>
        <p:spPr>
          <a:xfrm>
            <a:off x="493713" y="6867525"/>
            <a:ext cx="8339137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" name="Google Shape;7;n"/>
          <p:cNvSpPr txBox="1"/>
          <p:nvPr>
            <p:ph idx="11" type="ftr"/>
          </p:nvPr>
        </p:nvSpPr>
        <p:spPr>
          <a:xfrm>
            <a:off x="374650" y="6837363"/>
            <a:ext cx="7870825" cy="173037"/>
          </a:xfrm>
          <a:prstGeom prst="rect">
            <a:avLst/>
          </a:prstGeom>
          <a:noFill/>
          <a:ln>
            <a:noFill/>
          </a:ln>
        </p:spPr>
        <p:txBody>
          <a:bodyPr anchorCtr="0" anchor="t" bIns="46875" lIns="93775" spcFirstLastPara="1" rIns="93775" wrap="square" tIns="468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8415338" y="6845300"/>
            <a:ext cx="515937" cy="1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771acdce7_0_124:notes"/>
          <p:cNvSpPr/>
          <p:nvPr>
            <p:ph idx="2" type="sldImg"/>
          </p:nvPr>
        </p:nvSpPr>
        <p:spPr>
          <a:xfrm>
            <a:off x="1162457" y="525780"/>
            <a:ext cx="6972300" cy="262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771acdce7_0_124:notes"/>
          <p:cNvSpPr txBox="1"/>
          <p:nvPr>
            <p:ph idx="1" type="body"/>
          </p:nvPr>
        </p:nvSpPr>
        <p:spPr>
          <a:xfrm>
            <a:off x="929640" y="3329940"/>
            <a:ext cx="7437000" cy="31548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rPr lang="en-US"/>
              <a:t>Hello, and welcome to our final project video for “What’s in your Fridge?”, which seeks to answer the question of what we can put together from what we have.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771acdce7_0_587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771acdce7_0_587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rPr lang="en-US"/>
              <a:t>You can see on the left here what was explained on the previous slide; fixed regions on the left being fed into a convolutional neural network repeatedly, whereas on the right the entire image is fed at once in order to identify regions and attempt classification on those.</a:t>
            </a:r>
            <a:endParaRPr/>
          </a:p>
        </p:txBody>
      </p:sp>
      <p:sp>
        <p:nvSpPr>
          <p:cNvPr id="139" name="Google Shape;139;g7771acdce7_0_587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4f75e1852_0_69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4f75e1852_0_69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84f75e1852_0_69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771acdce7_0_436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771acdce7_0_436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7771acdce7_0_436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4f75e1852_0_25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4f75e1852_0_25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84f75e1852_0_25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4f75e1852_0_6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4f75e1852_0_6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84f75e1852_0_6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84f75e1852_0_0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84f75e1852_0_0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84f75e1852_0_0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84f80e4832_2_0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84f80e4832_2_0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84f80e4832_2_0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771acdce7_0_473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771acdce7_0_473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7771acdce7_0_473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4f75e1852_0_53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4f75e1852_0_53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84f75e1852_0_53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771acdce7_0_448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771acdce7_0_448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7771acdce7_0_448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771acdce7_0_406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771acdce7_0_406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rPr lang="en-US"/>
              <a:t>The idea is simple; a user wants to be able to take a picture of the inside of their fridge to figure out what recipes they can make from its contents. Our job is obviously the difficult part; figuring out the areas of their image that could be a grocery item, figuring out what that grocery item is, and then taking all of those identified items to search for what they can make.</a:t>
            </a:r>
            <a:endParaRPr/>
          </a:p>
        </p:txBody>
      </p:sp>
      <p:sp>
        <p:nvSpPr>
          <p:cNvPr id="77" name="Google Shape;77;g7771acdce7_0_406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4f75e1852_0_18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4f75e1852_0_18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84f75e1852_0_18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771acdce7_0_379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771acdce7_0_379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rPr lang="en-US"/>
              <a:t>[need ideas]</a:t>
            </a:r>
            <a:endParaRPr/>
          </a:p>
        </p:txBody>
      </p:sp>
      <p:sp>
        <p:nvSpPr>
          <p:cNvPr id="84" name="Google Shape;84;g7771acdce7_0_379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771acdce7_0_361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771acdce7_0_361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rPr lang="en-US"/>
              <a:t>Thankfully, food is pretty common in our lives, so there were already quite a few datasets dedicated to classifying it. [more]</a:t>
            </a:r>
            <a:endParaRPr/>
          </a:p>
        </p:txBody>
      </p:sp>
      <p:sp>
        <p:nvSpPr>
          <p:cNvPr id="91" name="Google Shape;91;g7771acdce7_0_361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771acdce7_0_369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771acdce7_0_369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7771acdce7_0_369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4f57af0ac_0_6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4f57af0ac_0_6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84f57af0ac_0_6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4f75e1852_0_31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4f75e1852_0_31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84f75e1852_0_31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84f75e1852_0_37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84f75e1852_0_37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84f75e1852_0_37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4f75e1852_0_43:notes"/>
          <p:cNvSpPr/>
          <p:nvPr>
            <p:ph idx="2" type="sldImg"/>
          </p:nvPr>
        </p:nvSpPr>
        <p:spPr>
          <a:xfrm>
            <a:off x="4851400" y="200025"/>
            <a:ext cx="3141600" cy="209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4f75e1852_0_43:notes"/>
          <p:cNvSpPr txBox="1"/>
          <p:nvPr>
            <p:ph idx="1" type="body"/>
          </p:nvPr>
        </p:nvSpPr>
        <p:spPr>
          <a:xfrm>
            <a:off x="341313" y="2454275"/>
            <a:ext cx="8529600" cy="43101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l">
              <a:spcBef>
                <a:spcPts val="330"/>
              </a:spcBef>
              <a:spcAft>
                <a:spcPts val="11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84f75e1852_0_43:notes"/>
          <p:cNvSpPr txBox="1"/>
          <p:nvPr>
            <p:ph idx="12" type="sldNum"/>
          </p:nvPr>
        </p:nvSpPr>
        <p:spPr>
          <a:xfrm>
            <a:off x="8415338" y="6845300"/>
            <a:ext cx="516000" cy="165000"/>
          </a:xfrm>
          <a:prstGeom prst="rect">
            <a:avLst/>
          </a:prstGeom>
        </p:spPr>
        <p:txBody>
          <a:bodyPr anchorCtr="0" anchor="t" bIns="46875" lIns="93775" spcFirstLastPara="1" rIns="93775" wrap="square" tIns="46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2"/>
          <p:cNvCxnSpPr/>
          <p:nvPr/>
        </p:nvCxnSpPr>
        <p:spPr>
          <a:xfrm>
            <a:off x="21023205" y="11295600"/>
            <a:ext cx="16866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" name="Google Shape;15;p2"/>
          <p:cNvCxnSpPr/>
          <p:nvPr/>
        </p:nvCxnSpPr>
        <p:spPr>
          <a:xfrm>
            <a:off x="4725105" y="11229339"/>
            <a:ext cx="16866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6" name="Google Shape;16;p2"/>
          <p:cNvGrpSpPr/>
          <p:nvPr/>
        </p:nvGrpSpPr>
        <p:grpSpPr>
          <a:xfrm>
            <a:off x="3012433" y="3633912"/>
            <a:ext cx="21410003" cy="541873"/>
            <a:chOff x="1346429" y="1011300"/>
            <a:chExt cx="6452100" cy="152400"/>
          </a:xfrm>
        </p:grpSpPr>
        <p:cxnSp>
          <p:nvCxnSpPr>
            <p:cNvPr id="17" name="Google Shape;17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" name="Google Shape;18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9" name="Google Shape;19;p2"/>
          <p:cNvGrpSpPr/>
          <p:nvPr/>
        </p:nvGrpSpPr>
        <p:grpSpPr>
          <a:xfrm>
            <a:off x="3012453" y="14112532"/>
            <a:ext cx="21410003" cy="541873"/>
            <a:chOff x="1346435" y="3969088"/>
            <a:chExt cx="6452100" cy="152400"/>
          </a:xfrm>
        </p:grpSpPr>
        <p:cxnSp>
          <p:nvCxnSpPr>
            <p:cNvPr id="20" name="Google Shape;20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2" name="Google Shape;22;p2"/>
          <p:cNvSpPr txBox="1"/>
          <p:nvPr>
            <p:ph type="ctrTitle"/>
          </p:nvPr>
        </p:nvSpPr>
        <p:spPr>
          <a:xfrm>
            <a:off x="3012450" y="6228494"/>
            <a:ext cx="21410100" cy="3635100"/>
          </a:xfrm>
          <a:prstGeom prst="rect">
            <a:avLst/>
          </a:prstGeom>
        </p:spPr>
        <p:txBody>
          <a:bodyPr anchorCtr="0" anchor="b" bIns="291200" lIns="291200" spcFirstLastPara="1" rIns="291200" wrap="square" tIns="2912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200"/>
              <a:buNone/>
              <a:defRPr sz="1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7200"/>
              <a:buNone/>
              <a:defRPr sz="1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7200"/>
              <a:buNone/>
              <a:defRPr sz="1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7200"/>
              <a:buNone/>
              <a:defRPr sz="1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7200"/>
              <a:buNone/>
              <a:defRPr sz="1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7200"/>
              <a:buNone/>
              <a:defRPr sz="1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7200"/>
              <a:buNone/>
              <a:defRPr sz="1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7200"/>
              <a:buNone/>
              <a:defRPr sz="1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7200"/>
              <a:buNone/>
              <a:defRPr sz="17200"/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6411675" y="10133472"/>
            <a:ext cx="14611500" cy="2818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9pPr>
          </a:lstStyle>
          <a:p/>
        </p:txBody>
      </p:sp>
      <p:sp>
        <p:nvSpPr>
          <p:cNvPr id="24" name="Google Shape;24;p2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/>
          <p:nvPr/>
        </p:nvSpPr>
        <p:spPr>
          <a:xfrm>
            <a:off x="-225" y="17940267"/>
            <a:ext cx="27432000" cy="3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1"/>
          <p:cNvSpPr txBox="1"/>
          <p:nvPr>
            <p:ph hasCustomPrompt="1" type="title"/>
          </p:nvPr>
        </p:nvSpPr>
        <p:spPr>
          <a:xfrm>
            <a:off x="935100" y="4639467"/>
            <a:ext cx="25561800" cy="54699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1400"/>
              <a:buNone/>
              <a:defRPr sz="414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1400"/>
              <a:buNone/>
              <a:defRPr sz="414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1400"/>
              <a:buNone/>
              <a:defRPr sz="414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1400"/>
              <a:buNone/>
              <a:defRPr sz="414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1400"/>
              <a:buNone/>
              <a:defRPr sz="414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1400"/>
              <a:buNone/>
              <a:defRPr sz="414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1400"/>
              <a:buNone/>
              <a:defRPr sz="414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1400"/>
              <a:buNone/>
              <a:defRPr sz="414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1400"/>
              <a:buNone/>
              <a:defRPr sz="414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1"/>
          <p:cNvSpPr txBox="1"/>
          <p:nvPr>
            <p:ph idx="1" type="body"/>
          </p:nvPr>
        </p:nvSpPr>
        <p:spPr>
          <a:xfrm>
            <a:off x="935100" y="10651200"/>
            <a:ext cx="25561800" cy="38100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>
            <a:lvl1pPr indent="-590550" lvl="0" marL="457200" algn="ctr">
              <a:spcBef>
                <a:spcPts val="0"/>
              </a:spcBef>
              <a:spcAft>
                <a:spcPts val="0"/>
              </a:spcAft>
              <a:buSzPts val="5700"/>
              <a:buChar char="●"/>
              <a:defRPr/>
            </a:lvl1pPr>
            <a:lvl2pPr indent="-514350" lvl="1" marL="914400" algn="ctr">
              <a:spcBef>
                <a:spcPts val="5100"/>
              </a:spcBef>
              <a:spcAft>
                <a:spcPts val="0"/>
              </a:spcAft>
              <a:buSzPts val="4500"/>
              <a:buChar char="○"/>
              <a:defRPr/>
            </a:lvl2pPr>
            <a:lvl3pPr indent="-514350" lvl="2" marL="1371600" algn="ctr">
              <a:spcBef>
                <a:spcPts val="5100"/>
              </a:spcBef>
              <a:spcAft>
                <a:spcPts val="0"/>
              </a:spcAft>
              <a:buSzPts val="4500"/>
              <a:buChar char="■"/>
              <a:defRPr/>
            </a:lvl3pPr>
            <a:lvl4pPr indent="-514350" lvl="3" marL="1828800" algn="ctr">
              <a:spcBef>
                <a:spcPts val="5100"/>
              </a:spcBef>
              <a:spcAft>
                <a:spcPts val="0"/>
              </a:spcAft>
              <a:buSzPts val="4500"/>
              <a:buChar char="●"/>
              <a:defRPr/>
            </a:lvl4pPr>
            <a:lvl5pPr indent="-514350" lvl="4" marL="2286000" algn="ctr">
              <a:spcBef>
                <a:spcPts val="5100"/>
              </a:spcBef>
              <a:spcAft>
                <a:spcPts val="0"/>
              </a:spcAft>
              <a:buSzPts val="4500"/>
              <a:buChar char="○"/>
              <a:defRPr/>
            </a:lvl5pPr>
            <a:lvl6pPr indent="-514350" lvl="5" marL="2743200" algn="ctr">
              <a:spcBef>
                <a:spcPts val="5100"/>
              </a:spcBef>
              <a:spcAft>
                <a:spcPts val="0"/>
              </a:spcAft>
              <a:buSzPts val="4500"/>
              <a:buChar char="■"/>
              <a:defRPr/>
            </a:lvl6pPr>
            <a:lvl7pPr indent="-514350" lvl="6" marL="3200400" algn="ctr">
              <a:spcBef>
                <a:spcPts val="5100"/>
              </a:spcBef>
              <a:spcAft>
                <a:spcPts val="0"/>
              </a:spcAft>
              <a:buSzPts val="4500"/>
              <a:buChar char="●"/>
              <a:defRPr/>
            </a:lvl7pPr>
            <a:lvl8pPr indent="-514350" lvl="7" marL="3657600" algn="ctr">
              <a:spcBef>
                <a:spcPts val="5100"/>
              </a:spcBef>
              <a:spcAft>
                <a:spcPts val="0"/>
              </a:spcAft>
              <a:buSzPts val="4500"/>
              <a:buChar char="○"/>
              <a:defRPr/>
            </a:lvl8pPr>
            <a:lvl9pPr indent="-514350" lvl="8" marL="4114800" algn="ctr">
              <a:spcBef>
                <a:spcPts val="5100"/>
              </a:spcBef>
              <a:spcAft>
                <a:spcPts val="5100"/>
              </a:spcAft>
              <a:buSzPts val="4500"/>
              <a:buChar char="■"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-150" y="9144533"/>
            <a:ext cx="27432000" cy="9143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935100" y="2897067"/>
            <a:ext cx="25713900" cy="33492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-225" y="17940267"/>
            <a:ext cx="27432000" cy="34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>
            <a:lvl1pPr indent="-590550" lvl="0" marL="457200">
              <a:spcBef>
                <a:spcPts val="0"/>
              </a:spcBef>
              <a:spcAft>
                <a:spcPts val="0"/>
              </a:spcAft>
              <a:buSzPts val="5700"/>
              <a:buChar char="●"/>
              <a:defRPr/>
            </a:lvl1pPr>
            <a:lvl2pPr indent="-514350" lvl="1" marL="914400">
              <a:spcBef>
                <a:spcPts val="5100"/>
              </a:spcBef>
              <a:spcAft>
                <a:spcPts val="0"/>
              </a:spcAft>
              <a:buSzPts val="4500"/>
              <a:buChar char="○"/>
              <a:defRPr/>
            </a:lvl2pPr>
            <a:lvl3pPr indent="-514350" lvl="2" marL="1371600">
              <a:spcBef>
                <a:spcPts val="5100"/>
              </a:spcBef>
              <a:spcAft>
                <a:spcPts val="0"/>
              </a:spcAft>
              <a:buSzPts val="4500"/>
              <a:buChar char="■"/>
              <a:defRPr/>
            </a:lvl3pPr>
            <a:lvl4pPr indent="-514350" lvl="3" marL="1828800">
              <a:spcBef>
                <a:spcPts val="5100"/>
              </a:spcBef>
              <a:spcAft>
                <a:spcPts val="0"/>
              </a:spcAft>
              <a:buSzPts val="4500"/>
              <a:buChar char="●"/>
              <a:defRPr/>
            </a:lvl4pPr>
            <a:lvl5pPr indent="-514350" lvl="4" marL="2286000">
              <a:spcBef>
                <a:spcPts val="5100"/>
              </a:spcBef>
              <a:spcAft>
                <a:spcPts val="0"/>
              </a:spcAft>
              <a:buSzPts val="4500"/>
              <a:buChar char="○"/>
              <a:defRPr/>
            </a:lvl5pPr>
            <a:lvl6pPr indent="-514350" lvl="5" marL="2743200">
              <a:spcBef>
                <a:spcPts val="5100"/>
              </a:spcBef>
              <a:spcAft>
                <a:spcPts val="0"/>
              </a:spcAft>
              <a:buSzPts val="4500"/>
              <a:buChar char="■"/>
              <a:defRPr/>
            </a:lvl6pPr>
            <a:lvl7pPr indent="-514350" lvl="6" marL="3200400">
              <a:spcBef>
                <a:spcPts val="5100"/>
              </a:spcBef>
              <a:spcAft>
                <a:spcPts val="0"/>
              </a:spcAft>
              <a:buSzPts val="4500"/>
              <a:buChar char="●"/>
              <a:defRPr/>
            </a:lvl7pPr>
            <a:lvl8pPr indent="-514350" lvl="7" marL="3657600">
              <a:spcBef>
                <a:spcPts val="5100"/>
              </a:spcBef>
              <a:spcAft>
                <a:spcPts val="0"/>
              </a:spcAft>
              <a:buSzPts val="4500"/>
              <a:buChar char="○"/>
              <a:defRPr/>
            </a:lvl8pPr>
            <a:lvl9pPr indent="-514350" lvl="8" marL="4114800">
              <a:spcBef>
                <a:spcPts val="5100"/>
              </a:spcBef>
              <a:spcAft>
                <a:spcPts val="5100"/>
              </a:spcAft>
              <a:buSzPts val="4500"/>
              <a:buChar char="■"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935100" y="4501956"/>
            <a:ext cx="119997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>
            <a:lvl1pPr indent="-514350" lvl="0" marL="457200">
              <a:spcBef>
                <a:spcPts val="0"/>
              </a:spcBef>
              <a:spcAft>
                <a:spcPts val="0"/>
              </a:spcAft>
              <a:buSzPts val="4500"/>
              <a:buChar char="●"/>
              <a:defRPr sz="4500"/>
            </a:lvl1pPr>
            <a:lvl2pPr indent="-469900" lvl="1" marL="914400">
              <a:spcBef>
                <a:spcPts val="5100"/>
              </a:spcBef>
              <a:spcAft>
                <a:spcPts val="0"/>
              </a:spcAft>
              <a:buSzPts val="3800"/>
              <a:buChar char="○"/>
              <a:defRPr sz="3800"/>
            </a:lvl2pPr>
            <a:lvl3pPr indent="-469900" lvl="2" marL="1371600">
              <a:spcBef>
                <a:spcPts val="5100"/>
              </a:spcBef>
              <a:spcAft>
                <a:spcPts val="0"/>
              </a:spcAft>
              <a:buSzPts val="3800"/>
              <a:buChar char="■"/>
              <a:defRPr sz="3800"/>
            </a:lvl3pPr>
            <a:lvl4pPr indent="-469900" lvl="3" marL="1828800">
              <a:spcBef>
                <a:spcPts val="5100"/>
              </a:spcBef>
              <a:spcAft>
                <a:spcPts val="0"/>
              </a:spcAft>
              <a:buSzPts val="3800"/>
              <a:buChar char="●"/>
              <a:defRPr sz="3800"/>
            </a:lvl4pPr>
            <a:lvl5pPr indent="-469900" lvl="4" marL="2286000">
              <a:spcBef>
                <a:spcPts val="5100"/>
              </a:spcBef>
              <a:spcAft>
                <a:spcPts val="0"/>
              </a:spcAft>
              <a:buSzPts val="3800"/>
              <a:buChar char="○"/>
              <a:defRPr sz="3800"/>
            </a:lvl5pPr>
            <a:lvl6pPr indent="-469900" lvl="5" marL="2743200">
              <a:spcBef>
                <a:spcPts val="5100"/>
              </a:spcBef>
              <a:spcAft>
                <a:spcPts val="0"/>
              </a:spcAft>
              <a:buSzPts val="3800"/>
              <a:buChar char="■"/>
              <a:defRPr sz="3800"/>
            </a:lvl6pPr>
            <a:lvl7pPr indent="-469900" lvl="6" marL="3200400">
              <a:spcBef>
                <a:spcPts val="5100"/>
              </a:spcBef>
              <a:spcAft>
                <a:spcPts val="0"/>
              </a:spcAft>
              <a:buSzPts val="3800"/>
              <a:buChar char="●"/>
              <a:defRPr sz="3800"/>
            </a:lvl7pPr>
            <a:lvl8pPr indent="-469900" lvl="7" marL="3657600">
              <a:spcBef>
                <a:spcPts val="5100"/>
              </a:spcBef>
              <a:spcAft>
                <a:spcPts val="0"/>
              </a:spcAft>
              <a:buSzPts val="3800"/>
              <a:buChar char="○"/>
              <a:defRPr sz="3800"/>
            </a:lvl8pPr>
            <a:lvl9pPr indent="-469900" lvl="8" marL="4114800">
              <a:spcBef>
                <a:spcPts val="5100"/>
              </a:spcBef>
              <a:spcAft>
                <a:spcPts val="5100"/>
              </a:spcAft>
              <a:buSzPts val="3800"/>
              <a:buChar char="■"/>
              <a:defRPr sz="3800"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14497200" y="4501956"/>
            <a:ext cx="119997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>
            <a:lvl1pPr indent="-514350" lvl="0" marL="457200">
              <a:spcBef>
                <a:spcPts val="0"/>
              </a:spcBef>
              <a:spcAft>
                <a:spcPts val="0"/>
              </a:spcAft>
              <a:buSzPts val="4500"/>
              <a:buChar char="●"/>
              <a:defRPr sz="4500"/>
            </a:lvl1pPr>
            <a:lvl2pPr indent="-469900" lvl="1" marL="914400">
              <a:spcBef>
                <a:spcPts val="5100"/>
              </a:spcBef>
              <a:spcAft>
                <a:spcPts val="0"/>
              </a:spcAft>
              <a:buSzPts val="3800"/>
              <a:buChar char="○"/>
              <a:defRPr sz="3800"/>
            </a:lvl2pPr>
            <a:lvl3pPr indent="-469900" lvl="2" marL="1371600">
              <a:spcBef>
                <a:spcPts val="5100"/>
              </a:spcBef>
              <a:spcAft>
                <a:spcPts val="0"/>
              </a:spcAft>
              <a:buSzPts val="3800"/>
              <a:buChar char="■"/>
              <a:defRPr sz="3800"/>
            </a:lvl3pPr>
            <a:lvl4pPr indent="-469900" lvl="3" marL="1828800">
              <a:spcBef>
                <a:spcPts val="5100"/>
              </a:spcBef>
              <a:spcAft>
                <a:spcPts val="0"/>
              </a:spcAft>
              <a:buSzPts val="3800"/>
              <a:buChar char="●"/>
              <a:defRPr sz="3800"/>
            </a:lvl4pPr>
            <a:lvl5pPr indent="-469900" lvl="4" marL="2286000">
              <a:spcBef>
                <a:spcPts val="5100"/>
              </a:spcBef>
              <a:spcAft>
                <a:spcPts val="0"/>
              </a:spcAft>
              <a:buSzPts val="3800"/>
              <a:buChar char="○"/>
              <a:defRPr sz="3800"/>
            </a:lvl5pPr>
            <a:lvl6pPr indent="-469900" lvl="5" marL="2743200">
              <a:spcBef>
                <a:spcPts val="5100"/>
              </a:spcBef>
              <a:spcAft>
                <a:spcPts val="0"/>
              </a:spcAft>
              <a:buSzPts val="3800"/>
              <a:buChar char="■"/>
              <a:defRPr sz="3800"/>
            </a:lvl6pPr>
            <a:lvl7pPr indent="-469900" lvl="6" marL="3200400">
              <a:spcBef>
                <a:spcPts val="5100"/>
              </a:spcBef>
              <a:spcAft>
                <a:spcPts val="0"/>
              </a:spcAft>
              <a:buSzPts val="3800"/>
              <a:buChar char="●"/>
              <a:defRPr sz="3800"/>
            </a:lvl7pPr>
            <a:lvl8pPr indent="-469900" lvl="7" marL="3657600">
              <a:spcBef>
                <a:spcPts val="5100"/>
              </a:spcBef>
              <a:spcAft>
                <a:spcPts val="0"/>
              </a:spcAft>
              <a:buSzPts val="3800"/>
              <a:buChar char="○"/>
              <a:defRPr sz="3800"/>
            </a:lvl8pPr>
            <a:lvl9pPr indent="-469900" lvl="8" marL="4114800">
              <a:spcBef>
                <a:spcPts val="5100"/>
              </a:spcBef>
              <a:spcAft>
                <a:spcPts val="5100"/>
              </a:spcAft>
              <a:buSzPts val="3800"/>
              <a:buChar char="■"/>
              <a:defRPr sz="3800"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5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title"/>
          </p:nvPr>
        </p:nvSpPr>
        <p:spPr>
          <a:xfrm>
            <a:off x="935100" y="1975467"/>
            <a:ext cx="8424000" cy="2686800"/>
          </a:xfrm>
          <a:prstGeom prst="rect">
            <a:avLst/>
          </a:prstGeom>
        </p:spPr>
        <p:txBody>
          <a:bodyPr anchorCtr="0" anchor="b" bIns="291200" lIns="291200" spcFirstLastPara="1" rIns="291200" wrap="square" tIns="291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1pPr>
            <a:lvl2pPr lvl="1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2pPr>
            <a:lvl3pPr lvl="2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3pPr>
            <a:lvl4pPr lvl="3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4pPr>
            <a:lvl5pPr lvl="4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5pPr>
            <a:lvl6pPr lvl="5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6pPr>
            <a:lvl7pPr lvl="6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7pPr>
            <a:lvl8pPr lvl="7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8pPr>
            <a:lvl9pPr lvl="8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935100" y="4940800"/>
            <a:ext cx="8424000" cy="113046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>
            <a:lvl1pPr indent="-469900" lvl="0" marL="457200">
              <a:spcBef>
                <a:spcPts val="0"/>
              </a:spcBef>
              <a:spcAft>
                <a:spcPts val="0"/>
              </a:spcAft>
              <a:buSzPts val="3800"/>
              <a:buChar char="●"/>
              <a:defRPr sz="3800"/>
            </a:lvl1pPr>
            <a:lvl2pPr indent="-469900" lvl="1" marL="914400">
              <a:spcBef>
                <a:spcPts val="5100"/>
              </a:spcBef>
              <a:spcAft>
                <a:spcPts val="0"/>
              </a:spcAft>
              <a:buSzPts val="3800"/>
              <a:buChar char="○"/>
              <a:defRPr sz="3800"/>
            </a:lvl2pPr>
            <a:lvl3pPr indent="-469900" lvl="2" marL="1371600">
              <a:spcBef>
                <a:spcPts val="5100"/>
              </a:spcBef>
              <a:spcAft>
                <a:spcPts val="0"/>
              </a:spcAft>
              <a:buSzPts val="3800"/>
              <a:buChar char="■"/>
              <a:defRPr sz="3800"/>
            </a:lvl3pPr>
            <a:lvl4pPr indent="-469900" lvl="3" marL="1828800">
              <a:spcBef>
                <a:spcPts val="5100"/>
              </a:spcBef>
              <a:spcAft>
                <a:spcPts val="0"/>
              </a:spcAft>
              <a:buSzPts val="3800"/>
              <a:buChar char="●"/>
              <a:defRPr sz="3800"/>
            </a:lvl4pPr>
            <a:lvl5pPr indent="-469900" lvl="4" marL="2286000">
              <a:spcBef>
                <a:spcPts val="5100"/>
              </a:spcBef>
              <a:spcAft>
                <a:spcPts val="0"/>
              </a:spcAft>
              <a:buSzPts val="3800"/>
              <a:buChar char="○"/>
              <a:defRPr sz="3800"/>
            </a:lvl5pPr>
            <a:lvl6pPr indent="-469900" lvl="5" marL="2743200">
              <a:spcBef>
                <a:spcPts val="5100"/>
              </a:spcBef>
              <a:spcAft>
                <a:spcPts val="0"/>
              </a:spcAft>
              <a:buSzPts val="3800"/>
              <a:buChar char="■"/>
              <a:defRPr sz="3800"/>
            </a:lvl6pPr>
            <a:lvl7pPr indent="-469900" lvl="6" marL="3200400">
              <a:spcBef>
                <a:spcPts val="5100"/>
              </a:spcBef>
              <a:spcAft>
                <a:spcPts val="0"/>
              </a:spcAft>
              <a:buSzPts val="3800"/>
              <a:buChar char="●"/>
              <a:defRPr sz="3800"/>
            </a:lvl7pPr>
            <a:lvl8pPr indent="-469900" lvl="7" marL="3657600">
              <a:spcBef>
                <a:spcPts val="5100"/>
              </a:spcBef>
              <a:spcAft>
                <a:spcPts val="0"/>
              </a:spcAft>
              <a:buSzPts val="3800"/>
              <a:buChar char="○"/>
              <a:defRPr sz="3800"/>
            </a:lvl8pPr>
            <a:lvl9pPr indent="-469900" lvl="8" marL="4114800">
              <a:spcBef>
                <a:spcPts val="5100"/>
              </a:spcBef>
              <a:spcAft>
                <a:spcPts val="5100"/>
              </a:spcAft>
              <a:buSzPts val="3800"/>
              <a:buChar char="■"/>
              <a:defRPr sz="3800"/>
            </a:lvl9pPr>
          </a:lstStyle>
          <a:p/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1470750" y="1871467"/>
            <a:ext cx="16840800" cy="145452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b="0" sz="1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b="0" sz="1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b="0" sz="1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b="0" sz="1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b="0" sz="1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b="0" sz="1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b="0" sz="1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b="0" sz="1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200"/>
              <a:buNone/>
              <a:defRPr b="0" sz="1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>
            <a:off x="13716000" y="0"/>
            <a:ext cx="13716000" cy="1828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" name="Google Shape;51;p9"/>
          <p:cNvCxnSpPr/>
          <p:nvPr/>
        </p:nvCxnSpPr>
        <p:spPr>
          <a:xfrm>
            <a:off x="15089025" y="15984000"/>
            <a:ext cx="1404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" name="Google Shape;52;p9"/>
          <p:cNvSpPr txBox="1"/>
          <p:nvPr>
            <p:ph type="title"/>
          </p:nvPr>
        </p:nvSpPr>
        <p:spPr>
          <a:xfrm>
            <a:off x="796500" y="3696622"/>
            <a:ext cx="12135600" cy="5958300"/>
          </a:xfrm>
          <a:prstGeom prst="rect">
            <a:avLst/>
          </a:prstGeom>
        </p:spPr>
        <p:txBody>
          <a:bodyPr anchorCtr="0" anchor="b" bIns="291200" lIns="291200" spcFirstLastPara="1" rIns="291200" wrap="square" tIns="2912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400"/>
              <a:buNone/>
              <a:defRPr sz="13400"/>
            </a:lvl9pPr>
          </a:lstStyle>
          <a:p/>
        </p:txBody>
      </p:sp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796500" y="9695556"/>
            <a:ext cx="12135600" cy="43914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/>
        </p:txBody>
      </p:sp>
      <p:sp>
        <p:nvSpPr>
          <p:cNvPr id="54" name="Google Shape;54;p9"/>
          <p:cNvSpPr txBox="1"/>
          <p:nvPr>
            <p:ph idx="2" type="body"/>
          </p:nvPr>
        </p:nvSpPr>
        <p:spPr>
          <a:xfrm>
            <a:off x="14818500" y="2574933"/>
            <a:ext cx="11511000" cy="131382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indent="-590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700"/>
              <a:buChar char="●"/>
              <a:defRPr>
                <a:solidFill>
                  <a:schemeClr val="lt1"/>
                </a:solidFill>
              </a:defRPr>
            </a:lvl1pPr>
            <a:lvl2pPr indent="-514350" lvl="1" marL="914400">
              <a:spcBef>
                <a:spcPts val="5100"/>
              </a:spcBef>
              <a:spcAft>
                <a:spcPts val="0"/>
              </a:spcAft>
              <a:buClr>
                <a:schemeClr val="lt1"/>
              </a:buClr>
              <a:buSzPts val="4500"/>
              <a:buChar char="○"/>
              <a:defRPr>
                <a:solidFill>
                  <a:schemeClr val="lt1"/>
                </a:solidFill>
              </a:defRPr>
            </a:lvl2pPr>
            <a:lvl3pPr indent="-514350" lvl="2" marL="1371600">
              <a:spcBef>
                <a:spcPts val="5100"/>
              </a:spcBef>
              <a:spcAft>
                <a:spcPts val="0"/>
              </a:spcAft>
              <a:buClr>
                <a:schemeClr val="lt1"/>
              </a:buClr>
              <a:buSzPts val="4500"/>
              <a:buChar char="■"/>
              <a:defRPr>
                <a:solidFill>
                  <a:schemeClr val="lt1"/>
                </a:solidFill>
              </a:defRPr>
            </a:lvl3pPr>
            <a:lvl4pPr indent="-514350" lvl="3" marL="1828800">
              <a:spcBef>
                <a:spcPts val="5100"/>
              </a:spcBef>
              <a:spcAft>
                <a:spcPts val="0"/>
              </a:spcAft>
              <a:buClr>
                <a:schemeClr val="lt1"/>
              </a:buClr>
              <a:buSzPts val="4500"/>
              <a:buChar char="●"/>
              <a:defRPr>
                <a:solidFill>
                  <a:schemeClr val="lt1"/>
                </a:solidFill>
              </a:defRPr>
            </a:lvl4pPr>
            <a:lvl5pPr indent="-514350" lvl="4" marL="2286000">
              <a:spcBef>
                <a:spcPts val="5100"/>
              </a:spcBef>
              <a:spcAft>
                <a:spcPts val="0"/>
              </a:spcAft>
              <a:buClr>
                <a:schemeClr val="lt1"/>
              </a:buClr>
              <a:buSzPts val="4500"/>
              <a:buChar char="○"/>
              <a:defRPr>
                <a:solidFill>
                  <a:schemeClr val="lt1"/>
                </a:solidFill>
              </a:defRPr>
            </a:lvl5pPr>
            <a:lvl6pPr indent="-514350" lvl="5" marL="2743200">
              <a:spcBef>
                <a:spcPts val="5100"/>
              </a:spcBef>
              <a:spcAft>
                <a:spcPts val="0"/>
              </a:spcAft>
              <a:buClr>
                <a:schemeClr val="lt1"/>
              </a:buClr>
              <a:buSzPts val="4500"/>
              <a:buChar char="■"/>
              <a:defRPr>
                <a:solidFill>
                  <a:schemeClr val="lt1"/>
                </a:solidFill>
              </a:defRPr>
            </a:lvl6pPr>
            <a:lvl7pPr indent="-514350" lvl="6" marL="3200400">
              <a:spcBef>
                <a:spcPts val="5100"/>
              </a:spcBef>
              <a:spcAft>
                <a:spcPts val="0"/>
              </a:spcAft>
              <a:buClr>
                <a:schemeClr val="lt1"/>
              </a:buClr>
              <a:buSzPts val="4500"/>
              <a:buChar char="●"/>
              <a:defRPr>
                <a:solidFill>
                  <a:schemeClr val="lt1"/>
                </a:solidFill>
              </a:defRPr>
            </a:lvl7pPr>
            <a:lvl8pPr indent="-514350" lvl="7" marL="3657600">
              <a:spcBef>
                <a:spcPts val="5100"/>
              </a:spcBef>
              <a:spcAft>
                <a:spcPts val="0"/>
              </a:spcAft>
              <a:buClr>
                <a:schemeClr val="lt1"/>
              </a:buClr>
              <a:buSzPts val="4500"/>
              <a:buChar char="○"/>
              <a:defRPr>
                <a:solidFill>
                  <a:schemeClr val="lt1"/>
                </a:solidFill>
              </a:defRPr>
            </a:lvl8pPr>
            <a:lvl9pPr indent="-514350" lvl="8" marL="4114800">
              <a:spcBef>
                <a:spcPts val="5100"/>
              </a:spcBef>
              <a:spcAft>
                <a:spcPts val="5100"/>
              </a:spcAft>
              <a:buClr>
                <a:schemeClr val="lt1"/>
              </a:buClr>
              <a:buSzPts val="4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idx="1" type="body"/>
          </p:nvPr>
        </p:nvSpPr>
        <p:spPr>
          <a:xfrm>
            <a:off x="935100" y="15042578"/>
            <a:ext cx="17996400" cy="21291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600"/>
              <a:buFont typeface="PT Sans Narrow"/>
              <a:buNone/>
              <a:defRPr sz="76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8" name="Google Shape;58;p10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291200" lIns="291200" spcFirstLastPara="1" rIns="291200" wrap="square" tIns="291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0"/>
              <a:buFont typeface="PT Sans Narrow"/>
              <a:buNone/>
              <a:defRPr b="1" sz="115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0"/>
              <a:buFont typeface="PT Sans Narrow"/>
              <a:buNone/>
              <a:defRPr b="1" sz="115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0"/>
              <a:buFont typeface="PT Sans Narrow"/>
              <a:buNone/>
              <a:defRPr b="1" sz="115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0"/>
              <a:buFont typeface="PT Sans Narrow"/>
              <a:buNone/>
              <a:defRPr b="1" sz="115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0"/>
              <a:buFont typeface="PT Sans Narrow"/>
              <a:buNone/>
              <a:defRPr b="1" sz="115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0"/>
              <a:buFont typeface="PT Sans Narrow"/>
              <a:buNone/>
              <a:defRPr b="1" sz="115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0"/>
              <a:buFont typeface="PT Sans Narrow"/>
              <a:buNone/>
              <a:defRPr b="1" sz="115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0"/>
              <a:buFont typeface="PT Sans Narrow"/>
              <a:buNone/>
              <a:defRPr b="1" sz="115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0"/>
              <a:buFont typeface="PT Sans Narrow"/>
              <a:buNone/>
              <a:defRPr b="1" sz="115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91200" lIns="291200" spcFirstLastPara="1" rIns="291200" wrap="square" tIns="291200">
            <a:noAutofit/>
          </a:bodyPr>
          <a:lstStyle>
            <a:lvl1pPr indent="-590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700"/>
              <a:buFont typeface="Open Sans"/>
              <a:buChar char="●"/>
              <a:defRPr sz="5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514350" lvl="1" marL="914400">
              <a:lnSpc>
                <a:spcPct val="115000"/>
              </a:lnSpc>
              <a:spcBef>
                <a:spcPts val="510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Open Sans"/>
              <a:buChar char="○"/>
              <a:defRPr sz="4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514350" lvl="2" marL="1371600">
              <a:lnSpc>
                <a:spcPct val="115000"/>
              </a:lnSpc>
              <a:spcBef>
                <a:spcPts val="510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Open Sans"/>
              <a:buChar char="■"/>
              <a:defRPr sz="4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514350" lvl="3" marL="1828800">
              <a:lnSpc>
                <a:spcPct val="115000"/>
              </a:lnSpc>
              <a:spcBef>
                <a:spcPts val="510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Open Sans"/>
              <a:buChar char="●"/>
              <a:defRPr sz="4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514350" lvl="4" marL="2286000">
              <a:lnSpc>
                <a:spcPct val="115000"/>
              </a:lnSpc>
              <a:spcBef>
                <a:spcPts val="510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Open Sans"/>
              <a:buChar char="○"/>
              <a:defRPr sz="4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514350" lvl="5" marL="2743200">
              <a:lnSpc>
                <a:spcPct val="115000"/>
              </a:lnSpc>
              <a:spcBef>
                <a:spcPts val="510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Open Sans"/>
              <a:buChar char="■"/>
              <a:defRPr sz="4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514350" lvl="6" marL="3200400">
              <a:lnSpc>
                <a:spcPct val="115000"/>
              </a:lnSpc>
              <a:spcBef>
                <a:spcPts val="510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Open Sans"/>
              <a:buChar char="●"/>
              <a:defRPr sz="4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514350" lvl="7" marL="3657600">
              <a:lnSpc>
                <a:spcPct val="115000"/>
              </a:lnSpc>
              <a:spcBef>
                <a:spcPts val="510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Open Sans"/>
              <a:buChar char="○"/>
              <a:defRPr sz="4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514350" lvl="8" marL="4114800">
              <a:lnSpc>
                <a:spcPct val="115000"/>
              </a:lnSpc>
              <a:spcBef>
                <a:spcPts val="5100"/>
              </a:spcBef>
              <a:spcAft>
                <a:spcPts val="5100"/>
              </a:spcAft>
              <a:buClr>
                <a:schemeClr val="dk2"/>
              </a:buClr>
              <a:buSzPts val="4500"/>
              <a:buFont typeface="Open Sans"/>
              <a:buChar char="■"/>
              <a:defRPr sz="4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25417373" y="16580326"/>
            <a:ext cx="16461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1200" lIns="291200" spcFirstLastPara="1" rIns="291200" wrap="square" tIns="291200">
            <a:noAutofit/>
          </a:bodyPr>
          <a:lstStyle>
            <a:lvl1pPr lvl="0" algn="r">
              <a:buNone/>
              <a:defRPr sz="3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3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3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3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3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3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3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3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3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7431997" cy="18312317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3"/>
          <p:cNvSpPr txBox="1"/>
          <p:nvPr/>
        </p:nvSpPr>
        <p:spPr>
          <a:xfrm>
            <a:off x="1125025" y="9189050"/>
            <a:ext cx="4661700" cy="68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James Sullivan		</a:t>
            </a:r>
            <a:endParaRPr b="1" sz="6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Zachary Chilton	</a:t>
            </a:r>
            <a:endParaRPr b="1" sz="6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Young Joon Lee</a:t>
            </a:r>
            <a:endParaRPr b="1" sz="6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Royce Hong	</a:t>
            </a:r>
            <a:endParaRPr b="1" sz="6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Erick Li	</a:t>
            </a:r>
            <a:endParaRPr b="1" sz="6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Zander Tedjo</a:t>
            </a:r>
            <a:endParaRPr b="1" sz="6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2" name="Google Shape;72;p13"/>
          <p:cNvSpPr txBox="1"/>
          <p:nvPr/>
        </p:nvSpPr>
        <p:spPr>
          <a:xfrm>
            <a:off x="6072075" y="9189050"/>
            <a:ext cx="9000000" cy="41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University of Texas at Austin</a:t>
            </a:r>
            <a:endParaRPr b="1" sz="6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EE460J Data Science Lab</a:t>
            </a:r>
            <a:endParaRPr b="1" sz="6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Dr. Alexandros G. Dimakis</a:t>
            </a:r>
            <a:endParaRPr b="1" sz="6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3" name="Google Shape;73;p13"/>
          <p:cNvSpPr txBox="1"/>
          <p:nvPr/>
        </p:nvSpPr>
        <p:spPr>
          <a:xfrm>
            <a:off x="7176025" y="3530750"/>
            <a:ext cx="14269200" cy="41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1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EE460J  Final Project:</a:t>
            </a:r>
            <a:endParaRPr b="1" sz="101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100">
                <a:solidFill>
                  <a:srgbClr val="FFFFFF"/>
                </a:solidFill>
                <a:highlight>
                  <a:schemeClr val="accent1"/>
                </a:highlight>
                <a:latin typeface="Economica"/>
                <a:ea typeface="Economica"/>
                <a:cs typeface="Economica"/>
                <a:sym typeface="Economica"/>
              </a:rPr>
              <a:t>  </a:t>
            </a:r>
            <a:r>
              <a:rPr b="1" lang="en-US" sz="13100">
                <a:solidFill>
                  <a:srgbClr val="FFFFFF"/>
                </a:solidFill>
                <a:highlight>
                  <a:schemeClr val="accent1"/>
                </a:highlight>
                <a:latin typeface="Economica"/>
                <a:ea typeface="Economica"/>
                <a:cs typeface="Economica"/>
                <a:sym typeface="Economica"/>
              </a:rPr>
              <a:t>What’s in your Fridge?</a:t>
            </a:r>
            <a:r>
              <a:rPr b="1" lang="en-US" sz="13100">
                <a:solidFill>
                  <a:srgbClr val="FFFFFF"/>
                </a:solidFill>
                <a:highlight>
                  <a:schemeClr val="accent1"/>
                </a:highlight>
                <a:latin typeface="Economica"/>
                <a:ea typeface="Economica"/>
                <a:cs typeface="Economica"/>
                <a:sym typeface="Economica"/>
              </a:rPr>
              <a:t>≈</a:t>
            </a:r>
            <a:endParaRPr b="1" sz="13100">
              <a:solidFill>
                <a:srgbClr val="FFFFFF"/>
              </a:solidFill>
              <a:highlight>
                <a:schemeClr val="accen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R-CNN</a:t>
            </a:r>
            <a:endParaRPr/>
          </a:p>
        </p:txBody>
      </p:sp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20466450" y="16616725"/>
            <a:ext cx="6678000" cy="13503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100"/>
              </a:spcAft>
              <a:buNone/>
            </a:pPr>
            <a:r>
              <a:rPr lang="en-US" sz="4300">
                <a:solidFill>
                  <a:srgbClr val="000000"/>
                </a:solidFill>
              </a:rPr>
              <a:t>Source: Ren et al., 2016</a:t>
            </a:r>
            <a:endParaRPr sz="4300">
              <a:solidFill>
                <a:srgbClr val="000000"/>
              </a:solidFill>
            </a:endParaRPr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1000" y="2666862"/>
            <a:ext cx="12769150" cy="1360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935088" y="4377556"/>
            <a:ext cx="11999700" cy="11742900"/>
          </a:xfrm>
          <a:prstGeom prst="rect">
            <a:avLst/>
          </a:prstGeom>
          <a:ln>
            <a:noFill/>
          </a:ln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Extract regions and feature vectors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Crops and performs CNN for every proposed region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Classifies region-based features</a:t>
            </a:r>
            <a:endParaRPr sz="6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5100"/>
              </a:spcBef>
              <a:spcAft>
                <a:spcPts val="5100"/>
              </a:spcAft>
              <a:buNone/>
            </a:pPr>
            <a:r>
              <a:t/>
            </a:r>
            <a:endParaRPr sz="6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Fast R-CNN</a:t>
            </a:r>
            <a:endParaRPr/>
          </a:p>
        </p:txBody>
      </p:sp>
      <p:sp>
        <p:nvSpPr>
          <p:cNvPr id="151" name="Google Shape;151;p23"/>
          <p:cNvSpPr txBox="1"/>
          <p:nvPr>
            <p:ph idx="4294967295" type="body"/>
          </p:nvPr>
        </p:nvSpPr>
        <p:spPr>
          <a:xfrm>
            <a:off x="1177875" y="4761925"/>
            <a:ext cx="11999700" cy="11950200"/>
          </a:xfrm>
          <a:prstGeom prst="rect">
            <a:avLst/>
          </a:prstGeom>
          <a:ln>
            <a:noFill/>
          </a:ln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Extract feature map first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150000"/>
              </a:lnSpc>
              <a:spcBef>
                <a:spcPts val="510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Extract features from feature map regions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150000"/>
              </a:lnSpc>
              <a:spcBef>
                <a:spcPts val="510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Perform cropping and CNN on feature map level (once)</a:t>
            </a:r>
            <a:endParaRPr sz="6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5100"/>
              </a:spcBef>
              <a:spcAft>
                <a:spcPts val="0"/>
              </a:spcAft>
              <a:buNone/>
            </a:pPr>
            <a:r>
              <a:t/>
            </a:r>
            <a:endParaRPr sz="6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5100"/>
              </a:spcBef>
              <a:spcAft>
                <a:spcPts val="51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7900" y="4097503"/>
            <a:ext cx="14520542" cy="113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20466450" y="16616725"/>
            <a:ext cx="6678000" cy="13503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100"/>
              </a:spcAft>
              <a:buNone/>
            </a:pPr>
            <a:r>
              <a:rPr lang="en-US" sz="4300">
                <a:solidFill>
                  <a:srgbClr val="000000"/>
                </a:solidFill>
              </a:rPr>
              <a:t>Source: Ren et al., 2016</a:t>
            </a:r>
            <a:endParaRPr sz="43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Faster R-CNN</a:t>
            </a:r>
            <a:endParaRPr/>
          </a:p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935100" y="4502500"/>
            <a:ext cx="131493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Included region proposal network within CNN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Faster than Fast R-CNN</a:t>
            </a:r>
            <a:endParaRPr sz="6500">
              <a:solidFill>
                <a:srgbClr val="000000"/>
              </a:solidFill>
            </a:endParaRPr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4187" y="3258550"/>
            <a:ext cx="12880637" cy="1298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20507925" y="16650400"/>
            <a:ext cx="6678000" cy="13503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5100"/>
              </a:spcAft>
              <a:buNone/>
            </a:pPr>
            <a:r>
              <a:rPr lang="en-US" sz="4300">
                <a:solidFill>
                  <a:srgbClr val="000000"/>
                </a:solidFill>
              </a:rPr>
              <a:t>Source: Ren et al., 2016</a:t>
            </a:r>
            <a:endParaRPr sz="43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Mask R-CNN</a:t>
            </a:r>
            <a:endParaRPr/>
          </a:p>
        </p:txBody>
      </p:sp>
      <p:sp>
        <p:nvSpPr>
          <p:cNvPr id="169" name="Google Shape;169;p25"/>
          <p:cNvSpPr txBox="1"/>
          <p:nvPr>
            <p:ph idx="1" type="body"/>
          </p:nvPr>
        </p:nvSpPr>
        <p:spPr>
          <a:xfrm>
            <a:off x="793550" y="4097500"/>
            <a:ext cx="1134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Built on top of Faster RCNN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Predicts objects outline within bounding box</a:t>
            </a:r>
            <a:endParaRPr/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5963" y="4358326"/>
            <a:ext cx="13644512" cy="10225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Classification</a:t>
            </a:r>
            <a:endParaRPr/>
          </a:p>
        </p:txBody>
      </p:sp>
      <p:pic>
        <p:nvPicPr>
          <p:cNvPr id="177" name="Google Shape;17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3513" y="3848700"/>
            <a:ext cx="13442375" cy="1344235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ResNet architecture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Accuracy: 0.68</a:t>
            </a:r>
            <a:endParaRPr sz="6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Classification</a:t>
            </a:r>
            <a:endParaRPr/>
          </a:p>
        </p:txBody>
      </p:sp>
      <p:sp>
        <p:nvSpPr>
          <p:cNvPr id="185" name="Google Shape;185;p27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MobileNet architecture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Accuracy: 0.92</a:t>
            </a:r>
            <a:endParaRPr/>
          </a:p>
        </p:txBody>
      </p:sp>
      <p:pic>
        <p:nvPicPr>
          <p:cNvPr id="186" name="Google Shape;18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20000" y="5256549"/>
            <a:ext cx="14015049" cy="1023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API</a:t>
            </a:r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510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42750" y="1582300"/>
            <a:ext cx="6817725" cy="681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5100" y="4097500"/>
            <a:ext cx="18907650" cy="5572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5335" y="9669525"/>
            <a:ext cx="16787190" cy="816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/>
          </a:p>
        </p:txBody>
      </p:sp>
      <p:pic>
        <p:nvPicPr>
          <p:cNvPr id="203" name="Google Shape;20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775" y="4560362"/>
            <a:ext cx="11405975" cy="1126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16050" y="2576952"/>
            <a:ext cx="14070926" cy="131340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Challenges/Next Steps</a:t>
            </a:r>
            <a:endParaRPr/>
          </a:p>
        </p:txBody>
      </p:sp>
      <p:sp>
        <p:nvSpPr>
          <p:cNvPr id="211" name="Google Shape;211;p30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Better connecting our region proposal model and our classification model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Incorporating more data into our models</a:t>
            </a:r>
            <a:endParaRPr sz="6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type="ctrTitle"/>
          </p:nvPr>
        </p:nvSpPr>
        <p:spPr>
          <a:xfrm>
            <a:off x="3010950" y="5835919"/>
            <a:ext cx="21410100" cy="3635100"/>
          </a:xfrm>
          <a:prstGeom prst="rect">
            <a:avLst/>
          </a:prstGeom>
        </p:spPr>
        <p:txBody>
          <a:bodyPr anchorCtr="0" anchor="b" bIns="291200" lIns="291200" spcFirstLastPara="1" rIns="291200" wrap="square" tIns="2912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218" name="Google Shape;218;p31"/>
          <p:cNvSpPr txBox="1"/>
          <p:nvPr>
            <p:ph idx="1" type="subTitle"/>
          </p:nvPr>
        </p:nvSpPr>
        <p:spPr>
          <a:xfrm>
            <a:off x="6903725" y="10133472"/>
            <a:ext cx="14611500" cy="2818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00000"/>
                </a:solidFill>
                <a:latin typeface="Economica"/>
                <a:ea typeface="Economica"/>
                <a:cs typeface="Economica"/>
                <a:sym typeface="Economica"/>
              </a:rPr>
              <a:t>James Sullivan				Zachary Chilton			Young Joon Lee</a:t>
            </a:r>
            <a:endParaRPr sz="6000">
              <a:solidFill>
                <a:srgbClr val="000000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00000"/>
                </a:solidFill>
                <a:latin typeface="Economica"/>
                <a:ea typeface="Economica"/>
                <a:cs typeface="Economica"/>
                <a:sym typeface="Economica"/>
              </a:rPr>
              <a:t>Royce Hong					Erick Li							Zander Tedjo</a:t>
            </a:r>
            <a:endParaRPr sz="6000">
              <a:solidFill>
                <a:srgbClr val="000000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Description</a:t>
            </a:r>
            <a:endParaRPr/>
          </a:p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User uploads an image of their fridge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Our model processes the image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Suggests recipes based on segmented ingredients</a:t>
            </a:r>
            <a:endParaRPr sz="6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225" name="Google Shape;225;p32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590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Char char="●"/>
            </a:pPr>
            <a:r>
              <a:rPr lang="en-US">
                <a:solidFill>
                  <a:srgbClr val="000000"/>
                </a:solidFill>
              </a:rPr>
              <a:t>https://arxiv.org/abs/1901.00711</a:t>
            </a:r>
            <a:endParaRPr>
              <a:solidFill>
                <a:srgbClr val="000000"/>
              </a:solidFill>
            </a:endParaRPr>
          </a:p>
          <a:p>
            <a:pPr indent="-590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Char char="●"/>
            </a:pPr>
            <a:r>
              <a:rPr lang="en-US">
                <a:solidFill>
                  <a:srgbClr val="000000"/>
                </a:solidFill>
              </a:rPr>
              <a:t>http://aisdatasets.informatik.uni-freiburg.de/freiburg_groceries_dataset/</a:t>
            </a:r>
            <a:endParaRPr>
              <a:solidFill>
                <a:srgbClr val="000000"/>
              </a:solidFill>
            </a:endParaRPr>
          </a:p>
          <a:p>
            <a:pPr indent="-590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Char char="●"/>
            </a:pPr>
            <a:r>
              <a:rPr lang="en-US">
                <a:solidFill>
                  <a:srgbClr val="000000"/>
                </a:solidFill>
              </a:rPr>
              <a:t>https://www.kaggle.com/dansbecker/food-101#food-101.zip</a:t>
            </a:r>
            <a:endParaRPr>
              <a:solidFill>
                <a:srgbClr val="000000"/>
              </a:solidFill>
            </a:endParaRPr>
          </a:p>
          <a:p>
            <a:pPr indent="-590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Char char="●"/>
            </a:pPr>
            <a:r>
              <a:rPr lang="en-US">
                <a:solidFill>
                  <a:srgbClr val="000000"/>
                </a:solidFill>
              </a:rPr>
              <a:t>https://towardsdatascience.com/r-cnn-fast-r-cnn-faster-r-cnn-yolo-object-detection-algorithms-36d53571365e</a:t>
            </a:r>
            <a:endParaRPr>
              <a:solidFill>
                <a:srgbClr val="000000"/>
              </a:solidFill>
            </a:endParaRPr>
          </a:p>
          <a:p>
            <a:pPr indent="-590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Char char="●"/>
            </a:pPr>
            <a:r>
              <a:rPr lang="en-US">
                <a:solidFill>
                  <a:srgbClr val="000000"/>
                </a:solidFill>
              </a:rPr>
              <a:t>https://www.mvtec.com/company/research/datasets/mvtec-d2s/</a:t>
            </a:r>
            <a:endParaRPr>
              <a:solidFill>
                <a:srgbClr val="000000"/>
              </a:solidFill>
            </a:endParaRPr>
          </a:p>
          <a:p>
            <a:pPr indent="-590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Char char="●"/>
            </a:pPr>
            <a:r>
              <a:rPr lang="en-US">
                <a:solidFill>
                  <a:srgbClr val="000000"/>
                </a:solidFill>
              </a:rPr>
              <a:t>http://cocodataset.org/#home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AutoNum type="arabicPeriod"/>
            </a:pPr>
            <a:r>
              <a:rPr lang="en-US" sz="6500">
                <a:solidFill>
                  <a:srgbClr val="000000"/>
                </a:solidFill>
              </a:rPr>
              <a:t>Grocery object detection and region proposal using </a:t>
            </a:r>
            <a:r>
              <a:rPr lang="en-US" sz="6500">
                <a:solidFill>
                  <a:srgbClr val="000000"/>
                </a:solidFill>
              </a:rPr>
              <a:t>Region-based Convolutional Neural Networks (R-CNN)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AutoNum type="arabicPeriod"/>
            </a:pPr>
            <a:r>
              <a:rPr lang="en-US" sz="6500">
                <a:solidFill>
                  <a:srgbClr val="000000"/>
                </a:solidFill>
              </a:rPr>
              <a:t>Food image classification with Tensorflow and Transfer Learning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AutoNum type="arabicPeriod"/>
            </a:pPr>
            <a:r>
              <a:rPr lang="en-US" sz="6500">
                <a:solidFill>
                  <a:srgbClr val="000000"/>
                </a:solidFill>
              </a:rPr>
              <a:t>Recipes from Spoonacular API</a:t>
            </a:r>
            <a:endParaRPr sz="6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Datasets</a:t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935100" y="4097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596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Char char="●"/>
            </a:pPr>
            <a:r>
              <a:rPr lang="en-US" sz="5800">
                <a:solidFill>
                  <a:srgbClr val="000000"/>
                </a:solidFill>
              </a:rPr>
              <a:t>Lionbridge Free Grocery Images</a:t>
            </a:r>
            <a:endParaRPr sz="5800">
              <a:solidFill>
                <a:srgbClr val="000000"/>
              </a:solidFill>
            </a:endParaRPr>
          </a:p>
          <a:p>
            <a:pPr indent="-596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Char char="●"/>
            </a:pPr>
            <a:r>
              <a:rPr lang="en-US" sz="5800">
                <a:solidFill>
                  <a:srgbClr val="000000"/>
                </a:solidFill>
              </a:rPr>
              <a:t>Microsoft Cognitive Toolkit (CNTK) Grocery Dataset</a:t>
            </a:r>
            <a:endParaRPr sz="5800">
              <a:solidFill>
                <a:srgbClr val="000000"/>
              </a:solidFill>
            </a:endParaRPr>
          </a:p>
          <a:p>
            <a:pPr indent="-596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Char char="●"/>
            </a:pPr>
            <a:r>
              <a:rPr lang="en-US" sz="5800">
                <a:solidFill>
                  <a:srgbClr val="000000"/>
                </a:solidFill>
              </a:rPr>
              <a:t>Klasson’s Grocery Store Image Dataset with Visual and Semantic Labels</a:t>
            </a:r>
            <a:endParaRPr sz="5800">
              <a:solidFill>
                <a:srgbClr val="000000"/>
              </a:solidFill>
            </a:endParaRPr>
          </a:p>
          <a:p>
            <a:pPr indent="-596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Char char="●"/>
            </a:pPr>
            <a:r>
              <a:rPr lang="en-US" sz="5800">
                <a:solidFill>
                  <a:srgbClr val="000000"/>
                </a:solidFill>
              </a:rPr>
              <a:t>Food 101 Dataset</a:t>
            </a:r>
            <a:endParaRPr sz="5800">
              <a:solidFill>
                <a:srgbClr val="000000"/>
              </a:solidFill>
            </a:endParaRPr>
          </a:p>
          <a:p>
            <a:pPr indent="-596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Char char="●"/>
            </a:pPr>
            <a:r>
              <a:rPr lang="en-US" sz="5800">
                <a:solidFill>
                  <a:srgbClr val="000000"/>
                </a:solidFill>
              </a:rPr>
              <a:t>Freiburg Groceries Dataset</a:t>
            </a:r>
            <a:endParaRPr sz="5800">
              <a:solidFill>
                <a:srgbClr val="000000"/>
              </a:solidFill>
            </a:endParaRPr>
          </a:p>
          <a:p>
            <a:pPr indent="-596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Char char="●"/>
            </a:pPr>
            <a:r>
              <a:rPr lang="en-US" sz="5800">
                <a:solidFill>
                  <a:srgbClr val="000000"/>
                </a:solidFill>
              </a:rPr>
              <a:t>Common Objects in Context (COCO) Dataset</a:t>
            </a:r>
            <a:endParaRPr sz="5800">
              <a:solidFill>
                <a:srgbClr val="000000"/>
              </a:solidFill>
            </a:endParaRPr>
          </a:p>
          <a:p>
            <a:pPr indent="-596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Char char="●"/>
            </a:pPr>
            <a:r>
              <a:rPr lang="en-US" sz="5800">
                <a:solidFill>
                  <a:srgbClr val="000000"/>
                </a:solidFill>
              </a:rPr>
              <a:t>MVTec Densely Segmented Supermarket Dataset (MVTec D2S)</a:t>
            </a:r>
            <a:endParaRPr sz="5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COCO Dataset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Dataset for object detection, segmentation, and captioning 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1.5 million object instances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80 object categories</a:t>
            </a:r>
            <a:endParaRPr sz="6500">
              <a:solidFill>
                <a:srgbClr val="000000"/>
              </a:solidFill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 rotWithShape="1">
          <a:blip r:embed="rId3">
            <a:alphaModFix/>
          </a:blip>
          <a:srcRect b="0" l="0" r="0" t="3166"/>
          <a:stretch/>
        </p:blipFill>
        <p:spPr>
          <a:xfrm>
            <a:off x="11763825" y="8667100"/>
            <a:ext cx="12905374" cy="839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MVTec Dataset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935100" y="3599564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21,000 high-resolution images with pixel-wise labels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Groceries from 60 different categories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Training images only contain objects of a single class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Same format as the COCO dataset</a:t>
            </a:r>
            <a:endParaRPr sz="6500">
              <a:solidFill>
                <a:srgbClr val="000000"/>
              </a:solidFill>
            </a:endParaRPr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7397" y="11440550"/>
            <a:ext cx="7960652" cy="619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09424" y="11440548"/>
            <a:ext cx="7146225" cy="619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Klasson’s Grocery Store Dataset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5,125 </a:t>
            </a:r>
            <a:r>
              <a:rPr lang="en-US" sz="6500">
                <a:solidFill>
                  <a:srgbClr val="000000"/>
                </a:solidFill>
              </a:rPr>
              <a:t>images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81classes</a:t>
            </a:r>
            <a:endParaRPr/>
          </a:p>
          <a:p>
            <a:pPr indent="0" lvl="0" marL="0" rtl="0" algn="l">
              <a:spcBef>
                <a:spcPts val="5100"/>
              </a:spcBef>
              <a:spcAft>
                <a:spcPts val="51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75325" y="3738412"/>
            <a:ext cx="11258150" cy="1376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Food 101 Dataset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101,000 images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101 classes</a:t>
            </a:r>
            <a:endParaRPr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3638" y="4097503"/>
            <a:ext cx="14421324" cy="1332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935100" y="1582311"/>
            <a:ext cx="25561800" cy="25152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Freiburg Groceries Dataset</a:t>
            </a:r>
            <a:endParaRPr/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935100" y="4502489"/>
            <a:ext cx="25561800" cy="11742900"/>
          </a:xfrm>
          <a:prstGeom prst="rect">
            <a:avLst/>
          </a:prstGeom>
        </p:spPr>
        <p:txBody>
          <a:bodyPr anchorCtr="0" anchor="t" bIns="291200" lIns="291200" spcFirstLastPara="1" rIns="291200" wrap="square" tIns="291200">
            <a:noAutofit/>
          </a:bodyPr>
          <a:lstStyle/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5</a:t>
            </a:r>
            <a:r>
              <a:rPr lang="en-US" sz="6500">
                <a:solidFill>
                  <a:srgbClr val="000000"/>
                </a:solidFill>
              </a:rPr>
              <a:t>,000 images</a:t>
            </a:r>
            <a:endParaRPr sz="6500">
              <a:solidFill>
                <a:srgbClr val="000000"/>
              </a:solidFill>
            </a:endParaRPr>
          </a:p>
          <a:p>
            <a:pPr indent="-6413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Char char="●"/>
            </a:pPr>
            <a:r>
              <a:rPr lang="en-US" sz="6500">
                <a:solidFill>
                  <a:srgbClr val="000000"/>
                </a:solidFill>
              </a:rPr>
              <a:t>25 classes</a:t>
            </a:r>
            <a:endParaRPr/>
          </a:p>
          <a:p>
            <a:pPr indent="0" lvl="0" marL="0" rtl="0" algn="l">
              <a:spcBef>
                <a:spcPts val="5100"/>
              </a:spcBef>
              <a:spcAft>
                <a:spcPts val="51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213" y="8729575"/>
            <a:ext cx="25265574" cy="77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